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9"/>
  </p:notesMasterIdLst>
  <p:handoutMasterIdLst>
    <p:handoutMasterId r:id="rId10"/>
  </p:handoutMasterIdLst>
  <p:sldIdLst>
    <p:sldId id="276" r:id="rId2"/>
    <p:sldId id="318" r:id="rId3"/>
    <p:sldId id="319" r:id="rId4"/>
    <p:sldId id="321" r:id="rId5"/>
    <p:sldId id="322" r:id="rId6"/>
    <p:sldId id="323" r:id="rId7"/>
    <p:sldId id="32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5A11"/>
    <a:srgbClr val="DC9D71"/>
    <a:srgbClr val="D8EE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322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0A23A-C9E7-487E-85DD-ED8E99C8F092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23489B-B245-4105-9C55-164930D83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447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C2D8D-F6A5-4AEA-9BA4-05FC0ADBA37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9038C-F33F-4C1E-BC8F-F77049D60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29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5CCC50-B10C-447E-A043-D7D83D5D07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6781DF-D3ED-4D23-B711-F2925901B1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 i="1">
                <a:solidFill>
                  <a:schemeClr val="bg1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ACFEF2-1145-4D16-93AC-FD6D0E7BE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3131-1D1C-4411-81DF-E0FA0337507C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2D5786-3220-43F3-9760-B5AFC3649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67437D-8F2B-4511-AC4D-E3F08B262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58E0-28E4-41C4-9B09-DA8F3673E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650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3EC9C1-CCAF-48B2-B1BE-2E64BEBCC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5BD9C08-3E31-4BC0-B2CF-12FCFC1213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10FE7B-F74D-41E0-B589-65B974D0E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 i="1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0E6513C-ED53-48F5-8CBD-E0400BE3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3131-1D1C-4411-81DF-E0FA0337507C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DC8DB1-130D-4D53-BBA5-CEE519433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4DFA16-1A32-4897-B5F8-666F00E3D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58E0-28E4-41C4-9B09-DA8F3673E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41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0D0527-1F93-4268-A186-55B92FCC7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7216860-0800-4541-9519-F6AD595C4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6041CD-9727-4667-AB4B-BDF249AD1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3131-1D1C-4411-81DF-E0FA0337507C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49FBB4-6160-42DC-B57C-77557DEF2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CC3A29-C95C-4BB9-97DB-5F71BD781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58E0-28E4-41C4-9B09-DA8F3673E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058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66EA0E8-D457-4677-85D1-5ED104C599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9E9F6C0-190E-4D1B-B16D-5BB900A4E9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DF9FAF-C24D-4203-A726-022A3C7B6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3131-1D1C-4411-81DF-E0FA0337507C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22B363-CEA1-431D-AEE1-FBB6D4318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AC2E5C-B760-4B98-81B6-68353773C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58E0-28E4-41C4-9B09-DA8F3673E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159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2B6FB5-7D1D-4837-A1C3-B41255390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CBEA4F-8608-41A6-B5B5-9D6A46CD7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23C153-9184-4271-8CD0-D5C7AB186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3131-1D1C-4411-81DF-E0FA0337507C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93EF87-1A3D-439E-BA0D-F8A89F6FB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4FD618-49DA-4EA9-8775-4B5D2AC2E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58E0-28E4-41C4-9B09-DA8F3673E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288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E0FC29-0200-451A-A9C1-8B2D30B27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7CFD74-8803-4FAF-ADD3-B879BC3C1F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 i="1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8A06E6-BEF5-4209-A6CD-A1A237DF7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3131-1D1C-4411-81DF-E0FA0337507C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58298C-AB95-4CBC-A99B-A3C823E4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8E5FCB-648F-4E2F-AEE1-E5613D1D4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58E0-28E4-41C4-9B09-DA8F3673E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800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 без подзаголо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E0FC29-0200-451A-A9C1-8B2D30B27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8A06E6-BEF5-4209-A6CD-A1A237DF7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3131-1D1C-4411-81DF-E0FA0337507C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58298C-AB95-4CBC-A99B-A3C823E4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8E5FCB-648F-4E2F-AEE1-E5613D1D4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58E0-28E4-41C4-9B09-DA8F3673E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884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F9A883-5251-4F28-B74F-57F55B1E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05BFA1-6720-4949-B432-47E8D243A2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11988D-CC22-463E-A582-E0D44565E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20DAA00-8942-45F5-B09A-58559F458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3131-1D1C-4411-81DF-E0FA0337507C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817224-83A1-474B-B3E2-38C3B210C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6F66924-D677-43F7-AF06-12A530606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58E0-28E4-41C4-9B09-DA8F3673E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240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CBFA78-9433-4C2B-BAE0-903F8C6AB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1DDAE41-24C6-4482-A804-1041CC3DB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9EDF168-912C-4A8F-BDCD-E6B021D149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6AE9CDB-043A-4286-9CDA-91C2470E3A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42160FD-06F2-4860-8F51-6EAB61C4D5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5D564B8-7AFF-4A6A-801D-AF2ADC6CA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3131-1D1C-4411-81DF-E0FA0337507C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25E2722-5002-4641-AA42-891653C64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E46DF75-D258-47D7-BE16-709317CAA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58E0-28E4-41C4-9B09-DA8F3673E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494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9007EB-0743-4633-8D29-3491B7533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5E6A799-BB07-4E37-B198-5A7F4DF8E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3131-1D1C-4411-81DF-E0FA0337507C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C981AE2-5104-47A3-A5FB-856190C5B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5DD8FF9-5A70-4F53-8237-36D890DE5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58E0-28E4-41C4-9B09-DA8F3673E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682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8054F34-CEEC-4C5F-88CD-74B3B3CEB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3131-1D1C-4411-81DF-E0FA0337507C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4220F05-8E7F-4A3D-98CD-FBCA5DCF5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8A90326-798E-4DA5-A5A0-BA295B18C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58E0-28E4-41C4-9B09-DA8F3673E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227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C66165-4DF5-4A3B-9067-1F6AF6AC9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5E61B5-D49A-4317-8550-0082E2904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4419223-B8C1-446D-9960-70F289E396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 i="1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59FC602-D1CC-469C-8E0B-3F1AA6557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3131-1D1C-4411-81DF-E0FA0337507C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60E77DB-19B1-4EAF-8243-67B425307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DC8725-F497-4C19-BB1E-3C01DF687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458E0-28E4-41C4-9B09-DA8F3673E9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432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46047D-6BA2-42B7-9731-B6CEB4B05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2D1789-AFEB-47F5-8DA8-862B241D5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237AF0-3E26-4603-96AD-BF8E8FCA31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23131-1D1C-4411-81DF-E0FA0337507C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CBC35F-7EFF-4ADE-8052-6E4A025C60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B3E631-3144-479D-8AEB-3C0C4A43ED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458E0-28E4-41C4-9B09-DA8F3673E91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EC2DC3C-415B-4939-9D5E-609104E96BE7}"/>
              </a:ext>
            </a:extLst>
          </p:cNvPr>
          <p:cNvSpPr/>
          <p:nvPr/>
        </p:nvSpPr>
        <p:spPr>
          <a:xfrm rot="5400000">
            <a:off x="7683002" y="2349005"/>
            <a:ext cx="6857999" cy="2160000"/>
          </a:xfrm>
          <a:prstGeom prst="rect">
            <a:avLst/>
          </a:prstGeom>
          <a:gradFill>
            <a:gsLst>
              <a:gs pos="1000">
                <a:srgbClr val="FF6600"/>
              </a:gs>
              <a:gs pos="50000">
                <a:srgbClr val="FF9933"/>
              </a:gs>
              <a:gs pos="5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pic>
        <p:nvPicPr>
          <p:cNvPr id="10" name="Picture 6" descr="C:\Users\Бондоренко\Downloads\вертикальный белый прозрачный фон.png">
            <a:extLst>
              <a:ext uri="{FF2B5EF4-FFF2-40B4-BE49-F238E27FC236}">
                <a16:creationId xmlns:a16="http://schemas.microsoft.com/office/drawing/2014/main" id="{53663590-1BF5-4D7B-8D72-0DDA030A7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/>
          <a:srcRect l="8758" t="6874" r="4967" b="11166"/>
          <a:stretch>
            <a:fillRect/>
          </a:stretch>
        </p:blipFill>
        <p:spPr bwMode="auto">
          <a:xfrm>
            <a:off x="10282471" y="2656290"/>
            <a:ext cx="2084211" cy="1980000"/>
          </a:xfrm>
          <a:prstGeom prst="rect">
            <a:avLst/>
          </a:prstGeom>
          <a:noFill/>
          <a:effectLst>
            <a:outerShdw blurRad="25400" dist="25400" dir="2700000" algn="tl" rotWithShape="0">
              <a:prstClr val="black">
                <a:alpha val="6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7950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mailto:moosh@impulse35.ru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mailto:support@impulse35.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649" y="474453"/>
            <a:ext cx="10852029" cy="2138471"/>
          </a:xfrm>
        </p:spPr>
        <p:txBody>
          <a:bodyPr>
            <a:normAutofit fontScale="90000"/>
          </a:bodyPr>
          <a:lstStyle/>
          <a:p>
            <a:r>
              <a:rPr lang="ru-RU" altLang="ru-RU" sz="4800" dirty="0"/>
              <a:t>Инструкция по выполнению заданий заключительного этапа </a:t>
            </a:r>
            <a:br>
              <a:rPr lang="ru-RU" altLang="ru-RU" sz="4800" dirty="0"/>
            </a:br>
            <a:r>
              <a:rPr lang="ru-RU" altLang="ru-RU" sz="4800" dirty="0"/>
              <a:t>Малой областной олимпиады школьников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9282" y="2948955"/>
            <a:ext cx="7830118" cy="986587"/>
          </a:xfrm>
        </p:spPr>
        <p:txBody>
          <a:bodyPr>
            <a:noAutofit/>
          </a:bodyPr>
          <a:lstStyle/>
          <a:p>
            <a:pPr marL="0" indent="0" eaLnBrk="1">
              <a:spcAft>
                <a:spcPct val="0"/>
              </a:spcAft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 sz="3200" i="0" u="sng" dirty="0">
                <a:solidFill>
                  <a:schemeClr val="tx1"/>
                </a:solidFill>
              </a:rPr>
              <a:t>МАТЕМАТИКА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230283" y="6244748"/>
            <a:ext cx="8828117" cy="492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i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0" dirty="0">
                <a:solidFill>
                  <a:srgbClr val="C55A11"/>
                </a:solidFill>
              </a:rPr>
              <a:t>Вологда, 2022</a:t>
            </a:r>
          </a:p>
        </p:txBody>
      </p:sp>
    </p:spTree>
    <p:extLst>
      <p:ext uri="{BB962C8B-B14F-4D97-AF65-F5344CB8AC3E}">
        <p14:creationId xmlns:p14="http://schemas.microsoft.com/office/powerpoint/2010/main" val="2659383561"/>
      </p:ext>
    </p:extLst>
  </p:cSld>
  <p:clrMapOvr>
    <a:masterClrMapping/>
  </p:clrMapOvr>
  <p:transition spd="slow"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>
            <a:extLst>
              <a:ext uri="{FF2B5EF4-FFF2-40B4-BE49-F238E27FC236}">
                <a16:creationId xmlns:a16="http://schemas.microsoft.com/office/drawing/2014/main" id="{A19A1519-016A-45A7-9E71-A71EB6BC6B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2808" y="1542669"/>
            <a:ext cx="6805476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6444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ru-RU" altLang="ru-RU" sz="33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https://e-learning.vml35.ru</a:t>
            </a: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0854F62C-F515-45D3-ABB0-7E835B22B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5"/>
          <a:stretch>
            <a:fillRect/>
          </a:stretch>
        </p:blipFill>
        <p:spPr bwMode="auto">
          <a:xfrm>
            <a:off x="1112808" y="2249372"/>
            <a:ext cx="8638596" cy="4427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Text Box 2">
            <a:extLst>
              <a:ext uri="{FF2B5EF4-FFF2-40B4-BE49-F238E27FC236}">
                <a16:creationId xmlns:a16="http://schemas.microsoft.com/office/drawing/2014/main" id="{29DE7840-CCFE-472B-BBB4-C67A9AC056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961" y="0"/>
            <a:ext cx="9767530" cy="179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6084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ru-RU" altLang="ru-RU" sz="33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Войдите на сайт Дистанционной школы «Импульс» </a:t>
            </a:r>
          </a:p>
          <a:p>
            <a:pPr algn="ctr" eaLnBrk="1">
              <a:buClrTx/>
              <a:buFontTx/>
              <a:buNone/>
            </a:pPr>
            <a:r>
              <a:rPr lang="ru-RU" altLang="ru-RU" sz="33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под своими данными и выберите курс </a:t>
            </a:r>
          </a:p>
          <a:p>
            <a:pPr algn="ctr" eaLnBrk="1">
              <a:buClrTx/>
              <a:buFontTx/>
              <a:buNone/>
            </a:pPr>
            <a:r>
              <a:rPr lang="ru-RU" altLang="ru-RU" sz="33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нужного предмета Олимпиады </a:t>
            </a:r>
          </a:p>
        </p:txBody>
      </p:sp>
    </p:spTree>
    <p:extLst>
      <p:ext uri="{BB962C8B-B14F-4D97-AF65-F5344CB8AC3E}">
        <p14:creationId xmlns:p14="http://schemas.microsoft.com/office/powerpoint/2010/main" val="3124500583"/>
      </p:ext>
    </p:extLst>
  </p:cSld>
  <p:clrMapOvr>
    <a:masterClrMapping/>
  </p:clrMapOvr>
  <p:transition spd="slow"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D41DCD9-9EB1-4284-A818-B298D6AB22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469" t="23611" r="20391" b="14306"/>
          <a:stretch/>
        </p:blipFill>
        <p:spPr>
          <a:xfrm>
            <a:off x="2185987" y="1390650"/>
            <a:ext cx="7820025" cy="4257675"/>
          </a:xfrm>
          <a:prstGeom prst="rect">
            <a:avLst/>
          </a:prstGeom>
        </p:spPr>
      </p:pic>
      <p:sp>
        <p:nvSpPr>
          <p:cNvPr id="4" name="Text Box 1">
            <a:extLst>
              <a:ext uri="{FF2B5EF4-FFF2-40B4-BE49-F238E27FC236}">
                <a16:creationId xmlns:a16="http://schemas.microsoft.com/office/drawing/2014/main" id="{AC2A7603-C706-4087-B75E-668EDE8C18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8394" y="0"/>
            <a:ext cx="8315864" cy="122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6084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buClrTx/>
              <a:buFontTx/>
              <a:buNone/>
            </a:pPr>
            <a:endParaRPr lang="ru-RU" altLang="ru-RU" dirty="0">
              <a:solidFill>
                <a:srgbClr val="000000"/>
              </a:solidFill>
            </a:endParaRPr>
          </a:p>
          <a:p>
            <a:pPr algn="ctr" eaLnBrk="1">
              <a:buClrTx/>
              <a:buFontTx/>
              <a:buNone/>
            </a:pPr>
            <a:r>
              <a:rPr lang="ru-RU" altLang="ru-RU" sz="33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Ссылка на задания находится в разделе</a:t>
            </a:r>
          </a:p>
          <a:p>
            <a:pPr algn="ctr" eaLnBrk="1">
              <a:buClrTx/>
              <a:buFontTx/>
              <a:buNone/>
            </a:pPr>
            <a:r>
              <a:rPr lang="ru-RU" altLang="ru-RU" sz="33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«Заключительный этап»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A83F4DBF-CA62-4787-A96E-D286329DBD04}"/>
              </a:ext>
            </a:extLst>
          </p:cNvPr>
          <p:cNvCxnSpPr/>
          <p:nvPr/>
        </p:nvCxnSpPr>
        <p:spPr>
          <a:xfrm flipV="1">
            <a:off x="2185987" y="5449698"/>
            <a:ext cx="520118" cy="268448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FE9FD41A-2F4B-4263-A3D5-C7951A6B3718}"/>
              </a:ext>
            </a:extLst>
          </p:cNvPr>
          <p:cNvCxnSpPr/>
          <p:nvPr/>
        </p:nvCxnSpPr>
        <p:spPr>
          <a:xfrm>
            <a:off x="2185987" y="2000250"/>
            <a:ext cx="191269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589C1B6F-082E-48FB-911B-C4EFA05AA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2570" y="5132805"/>
            <a:ext cx="8315864" cy="1725195"/>
          </a:xfrm>
        </p:spPr>
        <p:txBody>
          <a:bodyPr>
            <a:normAutofit fontScale="90000"/>
          </a:bodyPr>
          <a:lstStyle/>
          <a:p>
            <a:pPr algn="ctr" eaLnBrk="1"/>
            <a:r>
              <a:rPr lang="ru-RU" altLang="ru-RU" sz="3700" dirty="0"/>
              <a:t>Задание находится в отдельном файле. </a:t>
            </a:r>
            <a:br>
              <a:rPr lang="ru-RU" altLang="ru-RU" sz="3700" dirty="0"/>
            </a:br>
            <a:r>
              <a:rPr lang="ru-RU" altLang="ru-RU" sz="3700" dirty="0"/>
              <a:t>Его можно скачать,</a:t>
            </a:r>
            <a:br>
              <a:rPr lang="ru-RU" altLang="ru-RU" sz="3700" dirty="0"/>
            </a:br>
            <a:r>
              <a:rPr lang="ru-RU" altLang="ru-RU" sz="3700" dirty="0"/>
              <a:t> открыть в другом окне или распечатать</a:t>
            </a:r>
            <a:br>
              <a:rPr lang="ru-RU" altLang="ru-RU" dirty="0">
                <a:solidFill>
                  <a:srgbClr val="00000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5845195"/>
      </p:ext>
    </p:extLst>
  </p:cSld>
  <p:clrMapOvr>
    <a:masterClrMapping/>
  </p:clrMapOvr>
  <p:transition spd="slow"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7ABCDDF-4181-4957-8DB3-0F234D7CC340}"/>
              </a:ext>
            </a:extLst>
          </p:cNvPr>
          <p:cNvSpPr txBox="1"/>
          <p:nvPr/>
        </p:nvSpPr>
        <p:spPr>
          <a:xfrm>
            <a:off x="2482970" y="250492"/>
            <a:ext cx="7226060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>
              <a:buClrTx/>
              <a:buFontTx/>
              <a:buNone/>
            </a:pPr>
            <a:r>
              <a:rPr lang="ru-RU" altLang="ru-RU" sz="33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Пронумеруйте и подпишите разборчиво </a:t>
            </a:r>
            <a:r>
              <a:rPr lang="ru-RU" altLang="ru-RU" sz="33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ВСЕ ЛИСТЫ </a:t>
            </a:r>
          </a:p>
          <a:p>
            <a:pPr algn="ctr" eaLnBrk="1">
              <a:buClrTx/>
              <a:buFontTx/>
              <a:buNone/>
            </a:pPr>
            <a:r>
              <a:rPr lang="ru-RU" altLang="ru-RU" sz="33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до начала выполнения заданий!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27DEA04-8834-41B0-8B31-3ADD628076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91" t="17233" r="7665" b="6666"/>
          <a:stretch/>
        </p:blipFill>
        <p:spPr>
          <a:xfrm>
            <a:off x="5379047" y="2001329"/>
            <a:ext cx="5035119" cy="2570673"/>
          </a:xfrm>
          <a:prstGeom prst="rect">
            <a:avLst/>
          </a:prstGeom>
          <a:ln w="38100" cap="sq">
            <a:solidFill>
              <a:srgbClr val="DC9D7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C2510BF-052A-4591-AD01-B423D93673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"/>
                    </a14:imgEffect>
                    <a14:imgEffect>
                      <a14:colorTemperature colorTemp="5900"/>
                    </a14:imgEffect>
                    <a14:imgEffect>
                      <a14:saturation sat="171000"/>
                    </a14:imgEffect>
                    <a14:imgEffect>
                      <a14:brightnessContrast bright="45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2333625"/>
            <a:ext cx="5016499" cy="3762374"/>
          </a:xfrm>
          <a:prstGeom prst="rect">
            <a:avLst/>
          </a:prstGeom>
          <a:ln w="38100" cap="sq">
            <a:solidFill>
              <a:srgbClr val="DC9D7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FBE31D8-C0E5-44B6-85B3-DFD860FA8A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1699" y="2333625"/>
            <a:ext cx="485775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678462"/>
      </p:ext>
    </p:extLst>
  </p:cSld>
  <p:clrMapOvr>
    <a:masterClrMapping/>
  </p:clrMapOvr>
  <p:transition spd="slow"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4D777D5F-474A-4539-8A8E-74973C170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0558"/>
            <a:ext cx="11117435" cy="4977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E2ADD128-7681-4CB6-9BE8-56C818A8A5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0000">
            <a:off x="451298" y="460676"/>
            <a:ext cx="3983516" cy="3969766"/>
          </a:xfrm>
          <a:prstGeom prst="rect">
            <a:avLst/>
          </a:prstGeom>
          <a:noFill/>
          <a:ln w="9360">
            <a:solidFill>
              <a:srgbClr val="3465A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B24021C9-DB0B-47CD-97C4-830D37F00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0000">
            <a:off x="2093276" y="1331912"/>
            <a:ext cx="3202022" cy="3189904"/>
          </a:xfrm>
          <a:prstGeom prst="rect">
            <a:avLst/>
          </a:prstGeom>
          <a:noFill/>
          <a:ln w="9360">
            <a:solidFill>
              <a:srgbClr val="3465A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0470CF6E-E3E2-4B6A-9B92-D3543FD0F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4535" y="55534"/>
            <a:ext cx="1685411" cy="1715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" name="Text Box 5">
            <a:extLst>
              <a:ext uri="{FF2B5EF4-FFF2-40B4-BE49-F238E27FC236}">
                <a16:creationId xmlns:a16="http://schemas.microsoft.com/office/drawing/2014/main" id="{4F91F2BA-D52A-4320-867B-2436B65F9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7933" y="-8428"/>
            <a:ext cx="4433572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6084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buClrTx/>
              <a:buFontTx/>
              <a:buNone/>
            </a:pPr>
            <a:r>
              <a:rPr lang="ru-RU" altLang="ru-RU" sz="33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Во время выполнения заданий</a:t>
            </a:r>
          </a:p>
          <a:p>
            <a:pPr eaLnBrk="1">
              <a:buClrTx/>
              <a:buFontTx/>
              <a:buNone/>
            </a:pPr>
            <a:r>
              <a:rPr lang="ru-RU" altLang="ru-RU" sz="33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следите за временем!</a:t>
            </a:r>
          </a:p>
        </p:txBody>
      </p:sp>
    </p:spTree>
    <p:extLst>
      <p:ext uri="{BB962C8B-B14F-4D97-AF65-F5344CB8AC3E}">
        <p14:creationId xmlns:p14="http://schemas.microsoft.com/office/powerpoint/2010/main" val="689841792"/>
      </p:ext>
    </p:extLst>
  </p:cSld>
  <p:clrMapOvr>
    <a:masterClrMapping/>
  </p:clrMapOvr>
  <p:transition spd="slow"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F9FBD45-1B81-4CBE-9541-A20700CA9F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91" t="17233" r="7665" b="6666"/>
          <a:stretch/>
        </p:blipFill>
        <p:spPr>
          <a:xfrm rot="361155">
            <a:off x="8862757" y="496628"/>
            <a:ext cx="3113286" cy="1589484"/>
          </a:xfrm>
          <a:prstGeom prst="rect">
            <a:avLst/>
          </a:prstGeom>
          <a:ln w="38100" cap="sq">
            <a:solidFill>
              <a:srgbClr val="DC9D7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FFB1B67-5EA0-4813-BACE-B798206ABC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"/>
                    </a14:imgEffect>
                    <a14:imgEffect>
                      <a14:colorTemperature colorTemp="5900"/>
                    </a14:imgEffect>
                    <a14:imgEffect>
                      <a14:saturation sat="171000"/>
                    </a14:imgEffect>
                    <a14:imgEffect>
                      <a14:brightnessContrast bright="45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2598">
            <a:off x="9879664" y="1033664"/>
            <a:ext cx="2113906" cy="1585430"/>
          </a:xfrm>
          <a:prstGeom prst="rect">
            <a:avLst/>
          </a:prstGeom>
          <a:ln w="38100" cap="sq">
            <a:solidFill>
              <a:srgbClr val="DC9D7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55A42A-05E1-424F-8AE7-CB5E922080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41" t="6944" r="30937" b="40126"/>
          <a:stretch/>
        </p:blipFill>
        <p:spPr>
          <a:xfrm>
            <a:off x="253821" y="2374688"/>
            <a:ext cx="8280964" cy="3629924"/>
          </a:xfrm>
          <a:prstGeom prst="rect">
            <a:avLst/>
          </a:prstGeom>
        </p:spPr>
      </p:pic>
      <p:pic>
        <p:nvPicPr>
          <p:cNvPr id="4" name="Picture 1">
            <a:extLst>
              <a:ext uri="{FF2B5EF4-FFF2-40B4-BE49-F238E27FC236}">
                <a16:creationId xmlns:a16="http://schemas.microsoft.com/office/drawing/2014/main" id="{290D05F0-FD74-4E99-A425-7E6803885C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22" y="60709"/>
            <a:ext cx="3146604" cy="2084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14">
            <a:extLst>
              <a:ext uri="{FF2B5EF4-FFF2-40B4-BE49-F238E27FC236}">
                <a16:creationId xmlns:a16="http://schemas.microsoft.com/office/drawing/2014/main" id="{7D3A76F4-159C-40C4-8F14-F47CDAB12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4430" y="132701"/>
            <a:ext cx="6517796" cy="217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6084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/>
            <a:r>
              <a:rPr lang="ru-RU" altLang="ru-RU" sz="33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Фото или скан всех станиц отправьте на электронную почту: </a:t>
            </a:r>
            <a:r>
              <a:rPr lang="ru-RU" altLang="ru-RU" sz="3300" b="1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7"/>
              </a:rPr>
              <a:t>moosh@impulse35.ru</a:t>
            </a:r>
            <a:endParaRPr lang="ru-RU" altLang="ru-RU" sz="33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eaLnBrk="1"/>
            <a:r>
              <a:rPr lang="ru-RU" altLang="ru-RU" sz="33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ОДНИМ письмом</a:t>
            </a:r>
          </a:p>
          <a:p>
            <a:pPr eaLnBrk="1">
              <a:buClrTx/>
              <a:buFontTx/>
              <a:buNone/>
            </a:pPr>
            <a:endParaRPr lang="ru-RU" altLang="ru-RU" sz="3300" b="1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 Box 17">
            <a:extLst>
              <a:ext uri="{FF2B5EF4-FFF2-40B4-BE49-F238E27FC236}">
                <a16:creationId xmlns:a16="http://schemas.microsoft.com/office/drawing/2014/main" id="{B0F78020-80A5-40C4-829C-45A26C14D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7657" y="3211856"/>
            <a:ext cx="46751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/>
            <a:r>
              <a:rPr lang="ru-RU" altLang="ru-RU" sz="33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В теме письма укажите: </a:t>
            </a:r>
          </a:p>
          <a:p>
            <a:pPr eaLnBrk="1"/>
            <a:r>
              <a:rPr lang="ru-RU" altLang="ru-RU" sz="33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ПРЕДМЕТ КЛАСС ФИО</a:t>
            </a: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0E6DB61E-0D80-4F9F-8441-D96F623C63F2}"/>
              </a:ext>
            </a:extLst>
          </p:cNvPr>
          <p:cNvCxnSpPr>
            <a:cxnSpLocks/>
          </p:cNvCxnSpPr>
          <p:nvPr/>
        </p:nvCxnSpPr>
        <p:spPr>
          <a:xfrm>
            <a:off x="2457630" y="4382399"/>
            <a:ext cx="192387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AF4D3AF5-324A-4510-9822-3FF1E8859F3B}"/>
              </a:ext>
            </a:extLst>
          </p:cNvPr>
          <p:cNvCxnSpPr/>
          <p:nvPr/>
        </p:nvCxnSpPr>
        <p:spPr>
          <a:xfrm>
            <a:off x="2378015" y="3429000"/>
            <a:ext cx="131984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098C06F-37E1-402B-9C19-C476711AD1FB}"/>
              </a:ext>
            </a:extLst>
          </p:cNvPr>
          <p:cNvSpPr/>
          <p:nvPr/>
        </p:nvSpPr>
        <p:spPr>
          <a:xfrm>
            <a:off x="428625" y="3214951"/>
            <a:ext cx="1581330" cy="26619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 Box 17">
            <a:extLst>
              <a:ext uri="{FF2B5EF4-FFF2-40B4-BE49-F238E27FC236}">
                <a16:creationId xmlns:a16="http://schemas.microsoft.com/office/drawing/2014/main" id="{4B4D520C-FDEB-4CA2-9367-B9376ECD4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6596" y="4930707"/>
            <a:ext cx="5880904" cy="16222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wrap="none"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/>
            <a:r>
              <a:rPr lang="ru-RU" alt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 письме ОБЯЗАТЕЛЬНО укажите: </a:t>
            </a:r>
          </a:p>
          <a:p>
            <a:pPr marL="342900" indent="-342900" eaLnBrk="1"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ваша фамилия, имя и отчество,</a:t>
            </a:r>
          </a:p>
          <a:p>
            <a:pPr marL="342900" indent="-342900" eaLnBrk="1">
              <a:buFont typeface="Arial" panose="020B0604020202020204" pitchFamily="34" charset="0"/>
              <a:buChar char="•"/>
            </a:pPr>
            <a:r>
              <a:rPr lang="ru-RU" altLang="ru-RU" sz="2400" b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район</a:t>
            </a:r>
            <a:r>
              <a:rPr lang="ru-RU" alt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/</a:t>
            </a:r>
            <a:r>
              <a:rPr lang="ru-RU" altLang="ru-RU" sz="2400" b="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город,школа</a:t>
            </a:r>
            <a:r>
              <a:rPr lang="ru-RU" alt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класс,</a:t>
            </a:r>
          </a:p>
          <a:p>
            <a:pPr marL="342900" indent="-342900" eaLnBrk="1"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фамилия, имя и отчество </a:t>
            </a:r>
            <a:r>
              <a:rPr lang="ru-RU" altLang="ru-RU" sz="2400" b="1" u="sng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преподавателя</a:t>
            </a:r>
          </a:p>
        </p:txBody>
      </p:sp>
    </p:spTree>
    <p:extLst>
      <p:ext uri="{BB962C8B-B14F-4D97-AF65-F5344CB8AC3E}">
        <p14:creationId xmlns:p14="http://schemas.microsoft.com/office/powerpoint/2010/main" val="2814504698"/>
      </p:ext>
    </p:extLst>
  </p:cSld>
  <p:clrMapOvr>
    <a:masterClrMapping/>
  </p:clrMapOvr>
  <p:transition spd="slow"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4C3076D3-D58F-4EFA-989C-92B71019A6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21148" y="0"/>
            <a:ext cx="3342317" cy="1262063"/>
          </a:xfrm>
        </p:spPr>
        <p:txBody>
          <a:bodyPr/>
          <a:lstStyle/>
          <a:p>
            <a:pPr algn="ctr"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/>
              <a:t>Желаем удачи!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FEDEFB-EB71-4F24-9AFA-166B4087A4E2}"/>
              </a:ext>
            </a:extLst>
          </p:cNvPr>
          <p:cNvSpPr txBox="1"/>
          <p:nvPr/>
        </p:nvSpPr>
        <p:spPr>
          <a:xfrm>
            <a:off x="1" y="3821501"/>
            <a:ext cx="11119448" cy="314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/>
            <a:r>
              <a:rPr lang="ru-RU" altLang="ru-RU" sz="32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При возникновении технических проблем</a:t>
            </a:r>
          </a:p>
          <a:p>
            <a:pPr algn="ctr" eaLnBrk="1"/>
            <a:r>
              <a:rPr lang="ru-RU" altLang="ru-RU" sz="32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сразу обращаемся в </a:t>
            </a:r>
            <a:r>
              <a:rPr lang="ru-RU" altLang="ru-RU" sz="3200" b="1" dirty="0" err="1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тех.поддержку</a:t>
            </a:r>
            <a:r>
              <a:rPr lang="ru-RU" altLang="ru-RU" sz="32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algn="ctr" eaLnBrk="1"/>
            <a:r>
              <a:rPr lang="ru-RU" altLang="ru-RU" sz="32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E-</a:t>
            </a:r>
            <a:r>
              <a:rPr lang="ru-RU" altLang="ru-RU" sz="3200" b="1" dirty="0" err="1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mail</a:t>
            </a:r>
            <a:r>
              <a:rPr lang="ru-RU" altLang="ru-RU" sz="32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:</a:t>
            </a:r>
            <a:r>
              <a:rPr lang="ru-RU" altLang="ru-RU" sz="32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support@impulse35.ru</a:t>
            </a:r>
            <a:endParaRPr lang="ru-RU" altLang="ru-RU" sz="3200" b="1" dirty="0">
              <a:solidFill>
                <a:srgbClr val="FF0000"/>
              </a:solidFill>
              <a:latin typeface="+mj-lt"/>
              <a:ea typeface="+mj-ea"/>
              <a:cs typeface="+mj-cs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 eaLnBrk="1"/>
            <a:r>
              <a:rPr lang="ru-RU" altLang="ru-RU" sz="32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Тел.:</a:t>
            </a:r>
            <a:r>
              <a:rPr lang="ru-RU" altLang="ru-RU" sz="32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8(8172) 23-96-65</a:t>
            </a:r>
          </a:p>
          <a:p>
            <a:pPr algn="ctr" eaLnBrk="1"/>
            <a:r>
              <a:rPr lang="ru-RU" altLang="ru-RU" sz="3200" b="1" dirty="0" err="1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Омелин</a:t>
            </a:r>
            <a:r>
              <a:rPr lang="ru-RU" altLang="ru-RU" sz="32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Михаил Васильевич</a:t>
            </a:r>
            <a:br>
              <a:rPr lang="ru-RU" altLang="ru-RU" sz="32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ru-RU" altLang="ru-RU" sz="32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Вересова Людмила Юрьевна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9F63E97B-D8C7-46CE-AAD4-BD144B2C13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583" y="2072046"/>
            <a:ext cx="3030882" cy="154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932547"/>
      </p:ext>
    </p:extLst>
  </p:cSld>
  <p:clrMapOvr>
    <a:masterClrMapping/>
  </p:clrMapOvr>
  <p:transition spd="slow">
    <p:strips dir="rd"/>
  </p:transition>
</p:sld>
</file>

<file path=ppt/theme/theme1.xml><?xml version="1.0" encoding="utf-8"?>
<a:theme xmlns:a="http://schemas.openxmlformats.org/drawingml/2006/main" name="Импульс оранжевый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Импульс оранжевый" id="{56A7FB20-FADB-46CE-89F9-F82F6C2BED14}" vid="{0CDD7F43-10F4-4398-8189-D8D2AC83847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Импульс оранжевый</Template>
  <TotalTime>1461</TotalTime>
  <Words>172</Words>
  <Application>Microsoft Office PowerPoint</Application>
  <PresentationFormat>Широкоэкранный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Импульс оранжевый</vt:lpstr>
      <vt:lpstr>Инструкция по выполнению заданий заключительного этапа  Малой областной олимпиады школьников</vt:lpstr>
      <vt:lpstr>Презентация PowerPoint</vt:lpstr>
      <vt:lpstr>Задание находится в отдельном файле.  Его можно скачать,  открыть в другом окне или распечатать </vt:lpstr>
      <vt:lpstr>Презентация PowerPoint</vt:lpstr>
      <vt:lpstr>Презентация PowerPoint</vt:lpstr>
      <vt:lpstr>Презентация PowerPoint</vt:lpstr>
      <vt:lpstr>Желаем удачи!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Интервью. Подготовка и проведение</dc:title>
  <dc:creator>Mih</dc:creator>
  <cp:lastModifiedBy>Людмила Юрьевна Вересова</cp:lastModifiedBy>
  <cp:revision>131</cp:revision>
  <dcterms:created xsi:type="dcterms:W3CDTF">2017-06-04T16:56:23Z</dcterms:created>
  <dcterms:modified xsi:type="dcterms:W3CDTF">2022-03-16T09:50:18Z</dcterms:modified>
</cp:coreProperties>
</file>